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4748"/>
    <a:srgbClr val="777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6"/>
    <p:restoredTop sz="97026"/>
  </p:normalViewPr>
  <p:slideViewPr>
    <p:cSldViewPr snapToGrid="0" snapToObjects="1">
      <p:cViewPr>
        <p:scale>
          <a:sx n="200" d="100"/>
          <a:sy n="200" d="100"/>
        </p:scale>
        <p:origin x="1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92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8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3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6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1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7064-66C5-044A-A27A-4A3B5637197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75AE2-677D-3F49-A4E1-5FF9F4A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59C3AD8-3523-E548-91EA-C9B6D1E502BD}"/>
              </a:ext>
            </a:extLst>
          </p:cNvPr>
          <p:cNvGrpSpPr/>
          <p:nvPr/>
        </p:nvGrpSpPr>
        <p:grpSpPr>
          <a:xfrm>
            <a:off x="254549" y="351559"/>
            <a:ext cx="6760413" cy="3879937"/>
            <a:chOff x="254549" y="351559"/>
            <a:chExt cx="6760413" cy="38799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9E5A2A-264C-274C-8F66-9289D649880E}"/>
                </a:ext>
              </a:extLst>
            </p:cNvPr>
            <p:cNvSpPr/>
            <p:nvPr/>
          </p:nvSpPr>
          <p:spPr>
            <a:xfrm>
              <a:off x="486681" y="387428"/>
              <a:ext cx="6287797" cy="38184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oogle Shape;186;p19">
              <a:extLst>
                <a:ext uri="{FF2B5EF4-FFF2-40B4-BE49-F238E27FC236}">
                  <a16:creationId xmlns:a16="http://schemas.microsoft.com/office/drawing/2014/main" id="{F70B2C8A-48F6-1F41-A8C2-60E7345A8A1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70" t="34041" r="49870" b="35138"/>
            <a:stretch/>
          </p:blipFill>
          <p:spPr>
            <a:xfrm>
              <a:off x="2393720" y="2420679"/>
              <a:ext cx="1727881" cy="666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89;p19">
              <a:extLst>
                <a:ext uri="{FF2B5EF4-FFF2-40B4-BE49-F238E27FC236}">
                  <a16:creationId xmlns:a16="http://schemas.microsoft.com/office/drawing/2014/main" id="{E0D7AF05-F502-7641-B9E2-EEF46D9FE28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021" t="20634" r="32805" b="22016"/>
            <a:stretch/>
          </p:blipFill>
          <p:spPr>
            <a:xfrm>
              <a:off x="4405127" y="2519192"/>
              <a:ext cx="712194" cy="65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91;p19">
              <a:extLst>
                <a:ext uri="{FF2B5EF4-FFF2-40B4-BE49-F238E27FC236}">
                  <a16:creationId xmlns:a16="http://schemas.microsoft.com/office/drawing/2014/main" id="{6F544ED9-10ED-9C40-943F-CEBA4775E3F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2219" t="18183" r="32104" b="20613"/>
            <a:stretch/>
          </p:blipFill>
          <p:spPr>
            <a:xfrm>
              <a:off x="5207660" y="2539616"/>
              <a:ext cx="712193" cy="65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88;p19">
              <a:extLst>
                <a:ext uri="{FF2B5EF4-FFF2-40B4-BE49-F238E27FC236}">
                  <a16:creationId xmlns:a16="http://schemas.microsoft.com/office/drawing/2014/main" id="{E7E3C0E3-5FD2-6E49-ACDA-0FD9E8A097C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4105" t="22353" r="34989" b="22792"/>
            <a:stretch/>
          </p:blipFill>
          <p:spPr>
            <a:xfrm>
              <a:off x="4562513" y="3480548"/>
              <a:ext cx="372370" cy="362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90;p19">
              <a:extLst>
                <a:ext uri="{FF2B5EF4-FFF2-40B4-BE49-F238E27FC236}">
                  <a16:creationId xmlns:a16="http://schemas.microsoft.com/office/drawing/2014/main" id="{2F2147DF-FED4-4B43-ADCC-8DB866220C4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2249" t="17955" r="31350" b="19242"/>
            <a:stretch/>
          </p:blipFill>
          <p:spPr>
            <a:xfrm>
              <a:off x="5404646" y="3489927"/>
              <a:ext cx="372370" cy="343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92;p19">
              <a:extLst>
                <a:ext uri="{FF2B5EF4-FFF2-40B4-BE49-F238E27FC236}">
                  <a16:creationId xmlns:a16="http://schemas.microsoft.com/office/drawing/2014/main" id="{99B2E3C8-A030-FF44-B241-C1918C92852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2418" t="19766" r="35163" b="17161"/>
            <a:stretch/>
          </p:blipFill>
          <p:spPr>
            <a:xfrm>
              <a:off x="6159150" y="3513050"/>
              <a:ext cx="359305" cy="37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93;p19">
              <a:extLst>
                <a:ext uri="{FF2B5EF4-FFF2-40B4-BE49-F238E27FC236}">
                  <a16:creationId xmlns:a16="http://schemas.microsoft.com/office/drawing/2014/main" id="{A2ADE901-A619-514D-8D87-37A74F62EAF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1211" t="19537" r="35392" b="19082"/>
            <a:stretch/>
          </p:blipFill>
          <p:spPr>
            <a:xfrm>
              <a:off x="5982707" y="2499206"/>
              <a:ext cx="712193" cy="70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94;p19">
              <a:extLst>
                <a:ext uri="{FF2B5EF4-FFF2-40B4-BE49-F238E27FC236}">
                  <a16:creationId xmlns:a16="http://schemas.microsoft.com/office/drawing/2014/main" id="{34F195C9-BA49-DE40-8A67-D12537A9E19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3244" t="30125" r="50077" b="32474"/>
            <a:stretch/>
          </p:blipFill>
          <p:spPr>
            <a:xfrm>
              <a:off x="2409700" y="665539"/>
              <a:ext cx="1675797" cy="79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95;p19">
              <a:extLst>
                <a:ext uri="{FF2B5EF4-FFF2-40B4-BE49-F238E27FC236}">
                  <a16:creationId xmlns:a16="http://schemas.microsoft.com/office/drawing/2014/main" id="{E0DC9273-04BF-6B4A-9866-0B2448D6037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50100" t="34477" r="3019" b="32475"/>
            <a:stretch/>
          </p:blipFill>
          <p:spPr>
            <a:xfrm>
              <a:off x="2406058" y="1377755"/>
              <a:ext cx="1683079" cy="69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96;p19">
              <a:extLst>
                <a:ext uri="{FF2B5EF4-FFF2-40B4-BE49-F238E27FC236}">
                  <a16:creationId xmlns:a16="http://schemas.microsoft.com/office/drawing/2014/main" id="{C52DDEE7-7C0D-434C-844A-F28F2F380CB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832" t="34041" r="3052" b="35138"/>
            <a:stretch/>
          </p:blipFill>
          <p:spPr>
            <a:xfrm>
              <a:off x="2387302" y="3077768"/>
              <a:ext cx="1726256" cy="66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99;p19">
              <a:extLst>
                <a:ext uri="{FF2B5EF4-FFF2-40B4-BE49-F238E27FC236}">
                  <a16:creationId xmlns:a16="http://schemas.microsoft.com/office/drawing/2014/main" id="{C37190EC-2530-234E-84C9-AF17703142C6}"/>
                </a:ext>
              </a:extLst>
            </p:cNvPr>
            <p:cNvSpPr txBox="1"/>
            <p:nvPr/>
          </p:nvSpPr>
          <p:spPr>
            <a:xfrm>
              <a:off x="2335212" y="351895"/>
              <a:ext cx="182477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Cortical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22" name="Google Shape;200;p19">
              <a:extLst>
                <a:ext uri="{FF2B5EF4-FFF2-40B4-BE49-F238E27FC236}">
                  <a16:creationId xmlns:a16="http://schemas.microsoft.com/office/drawing/2014/main" id="{290C04C2-0B5E-BD4E-84CB-3F0EA37F419E}"/>
                </a:ext>
              </a:extLst>
            </p:cNvPr>
            <p:cNvSpPr txBox="1"/>
            <p:nvPr/>
          </p:nvSpPr>
          <p:spPr>
            <a:xfrm>
              <a:off x="4579645" y="371417"/>
              <a:ext cx="186416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Volumetric View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201;p19">
              <a:extLst>
                <a:ext uri="{FF2B5EF4-FFF2-40B4-BE49-F238E27FC236}">
                  <a16:creationId xmlns:a16="http://schemas.microsoft.com/office/drawing/2014/main" id="{09CDF6AF-8689-1C4F-9B4C-7CEDB749DE2D}"/>
                </a:ext>
              </a:extLst>
            </p:cNvPr>
            <p:cNvSpPr txBox="1"/>
            <p:nvPr/>
          </p:nvSpPr>
          <p:spPr>
            <a:xfrm>
              <a:off x="254549" y="351559"/>
              <a:ext cx="226744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FFFFFF"/>
                  </a:solidFill>
                </a:rPr>
                <a:t>t-comparison Axis</a:t>
              </a:r>
              <a:endParaRPr sz="1400" dirty="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205;p19">
              <a:extLst>
                <a:ext uri="{FF2B5EF4-FFF2-40B4-BE49-F238E27FC236}">
                  <a16:creationId xmlns:a16="http://schemas.microsoft.com/office/drawing/2014/main" id="{BEE82430-2409-E04A-AEEE-F645BC9AF53A}"/>
                </a:ext>
              </a:extLst>
            </p:cNvPr>
            <p:cNvSpPr txBox="1"/>
            <p:nvPr/>
          </p:nvSpPr>
          <p:spPr>
            <a:xfrm>
              <a:off x="3619842" y="2118699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208;p19">
              <a:extLst>
                <a:ext uri="{FF2B5EF4-FFF2-40B4-BE49-F238E27FC236}">
                  <a16:creationId xmlns:a16="http://schemas.microsoft.com/office/drawing/2014/main" id="{A9FF4D94-E34A-A144-B951-4CFEC5C42A9B}"/>
                </a:ext>
              </a:extLst>
            </p:cNvPr>
            <p:cNvSpPr txBox="1"/>
            <p:nvPr/>
          </p:nvSpPr>
          <p:spPr>
            <a:xfrm>
              <a:off x="2161234" y="2108308"/>
              <a:ext cx="706327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-4.66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1" name="Google Shape;209;p19">
              <a:extLst>
                <a:ext uri="{FF2B5EF4-FFF2-40B4-BE49-F238E27FC236}">
                  <a16:creationId xmlns:a16="http://schemas.microsoft.com/office/drawing/2014/main" id="{729286D7-E605-7D4B-86FA-A1C705DAC9AD}"/>
                </a:ext>
              </a:extLst>
            </p:cNvPr>
            <p:cNvSpPr txBox="1"/>
            <p:nvPr/>
          </p:nvSpPr>
          <p:spPr>
            <a:xfrm>
              <a:off x="3157022" y="2091929"/>
              <a:ext cx="425978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4.2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211;p19">
              <a:extLst>
                <a:ext uri="{FF2B5EF4-FFF2-40B4-BE49-F238E27FC236}">
                  <a16:creationId xmlns:a16="http://schemas.microsoft.com/office/drawing/2014/main" id="{1D857771-D17E-EE4A-BDDF-FAF1F360BE4E}"/>
                </a:ext>
              </a:extLst>
            </p:cNvPr>
            <p:cNvSpPr txBox="1"/>
            <p:nvPr/>
          </p:nvSpPr>
          <p:spPr>
            <a:xfrm>
              <a:off x="2653026" y="1993895"/>
              <a:ext cx="648886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19" name="Google Shape;197;p19">
              <a:extLst>
                <a:ext uri="{FF2B5EF4-FFF2-40B4-BE49-F238E27FC236}">
                  <a16:creationId xmlns:a16="http://schemas.microsoft.com/office/drawing/2014/main" id="{3966C84B-7137-E446-8109-0A3BBA8EC0B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36029" t="5086" r="36853" b="2773"/>
            <a:stretch/>
          </p:blipFill>
          <p:spPr>
            <a:xfrm>
              <a:off x="678010" y="743894"/>
              <a:ext cx="1183341" cy="13402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" name="Google Shape;223;p19">
              <a:extLst>
                <a:ext uri="{FF2B5EF4-FFF2-40B4-BE49-F238E27FC236}">
                  <a16:creationId xmlns:a16="http://schemas.microsoft.com/office/drawing/2014/main" id="{3CEBC155-7D96-A749-8D14-A88AFDF22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064" y="1741889"/>
              <a:ext cx="786413" cy="225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6" name="Google Shape;224;p19">
              <a:extLst>
                <a:ext uri="{FF2B5EF4-FFF2-40B4-BE49-F238E27FC236}">
                  <a16:creationId xmlns:a16="http://schemas.microsoft.com/office/drawing/2014/main" id="{CA4227E5-F41F-884D-9BE9-9E4722DF6BFB}"/>
                </a:ext>
              </a:extLst>
            </p:cNvPr>
            <p:cNvSpPr txBox="1"/>
            <p:nvPr/>
          </p:nvSpPr>
          <p:spPr>
            <a:xfrm>
              <a:off x="876368" y="1670682"/>
              <a:ext cx="1075481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Left vs Right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20" name="Google Shape;198;p19">
              <a:extLst>
                <a:ext uri="{FF2B5EF4-FFF2-40B4-BE49-F238E27FC236}">
                  <a16:creationId xmlns:a16="http://schemas.microsoft.com/office/drawing/2014/main" id="{9BB4D424-D55A-2542-BC9A-3D61BF60306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6167" r="36427"/>
            <a:stretch/>
          </p:blipFill>
          <p:spPr>
            <a:xfrm>
              <a:off x="671588" y="2500633"/>
              <a:ext cx="1184702" cy="1446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" name="Google Shape;225;p19">
              <a:extLst>
                <a:ext uri="{FF2B5EF4-FFF2-40B4-BE49-F238E27FC236}">
                  <a16:creationId xmlns:a16="http://schemas.microsoft.com/office/drawing/2014/main" id="{4DD32368-DD0C-B448-B0EF-5E135C1D99B5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21" y="2816692"/>
              <a:ext cx="7300" cy="82884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8" name="Google Shape;226;p19">
              <a:extLst>
                <a:ext uri="{FF2B5EF4-FFF2-40B4-BE49-F238E27FC236}">
                  <a16:creationId xmlns:a16="http://schemas.microsoft.com/office/drawing/2014/main" id="{BA95FC43-C8CE-F047-8122-ABF6964457B1}"/>
                </a:ext>
              </a:extLst>
            </p:cNvPr>
            <p:cNvSpPr txBox="1"/>
            <p:nvPr/>
          </p:nvSpPr>
          <p:spPr>
            <a:xfrm rot="16200000">
              <a:off x="495050" y="3063863"/>
              <a:ext cx="951575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</a:rPr>
                <a:t>Top vs Bottom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pic>
          <p:nvPicPr>
            <p:cNvPr id="50" name="Google Shape;228;p19">
              <a:extLst>
                <a:ext uri="{FF2B5EF4-FFF2-40B4-BE49-F238E27FC236}">
                  <a16:creationId xmlns:a16="http://schemas.microsoft.com/office/drawing/2014/main" id="{FC4F2399-599F-A142-BD4E-0B244CE1BC5B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46206" t="37267" r="29335" b="25244"/>
            <a:stretch/>
          </p:blipFill>
          <p:spPr>
            <a:xfrm>
              <a:off x="4384569" y="765059"/>
              <a:ext cx="664440" cy="61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229;p19">
              <a:extLst>
                <a:ext uri="{FF2B5EF4-FFF2-40B4-BE49-F238E27FC236}">
                  <a16:creationId xmlns:a16="http://schemas.microsoft.com/office/drawing/2014/main" id="{B8613FA9-F0F7-984A-BA12-2290914D6B1B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46813" t="35220" r="28997" b="22425"/>
            <a:stretch/>
          </p:blipFill>
          <p:spPr>
            <a:xfrm>
              <a:off x="5135574" y="750737"/>
              <a:ext cx="667481" cy="68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230;p19">
              <a:extLst>
                <a:ext uri="{FF2B5EF4-FFF2-40B4-BE49-F238E27FC236}">
                  <a16:creationId xmlns:a16="http://schemas.microsoft.com/office/drawing/2014/main" id="{400CFF3C-6CD0-6346-ADA7-75BA260C9FDF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32660" t="21524" r="32657" b="23199"/>
            <a:stretch/>
          </p:blipFill>
          <p:spPr>
            <a:xfrm>
              <a:off x="5889620" y="788002"/>
              <a:ext cx="749264" cy="5899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279BEF9-7C01-304E-8E48-F2B888E99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51" y="2386692"/>
              <a:ext cx="45893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oogle Shape;204;p19">
              <a:extLst>
                <a:ext uri="{FF2B5EF4-FFF2-40B4-BE49-F238E27FC236}">
                  <a16:creationId xmlns:a16="http://schemas.microsoft.com/office/drawing/2014/main" id="{33B7BB78-517E-6045-BA7E-05BE4AC81083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652279" y="3962760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8" name="Google Shape;205;p19">
              <a:extLst>
                <a:ext uri="{FF2B5EF4-FFF2-40B4-BE49-F238E27FC236}">
                  <a16:creationId xmlns:a16="http://schemas.microsoft.com/office/drawing/2014/main" id="{5773FF43-BD6B-F24E-A9D2-964E7FA26B2B}"/>
                </a:ext>
              </a:extLst>
            </p:cNvPr>
            <p:cNvSpPr txBox="1"/>
            <p:nvPr/>
          </p:nvSpPr>
          <p:spPr>
            <a:xfrm>
              <a:off x="3567005" y="3895104"/>
              <a:ext cx="152431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Cluster p &lt; .05 (FWE)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217;p19">
              <a:extLst>
                <a:ext uri="{FF2B5EF4-FFF2-40B4-BE49-F238E27FC236}">
                  <a16:creationId xmlns:a16="http://schemas.microsoft.com/office/drawing/2014/main" id="{F64E68A4-6B65-8A40-86D9-A8A46D433BB1}"/>
                </a:ext>
              </a:extLst>
            </p:cNvPr>
            <p:cNvSpPr txBox="1"/>
            <p:nvPr/>
          </p:nvSpPr>
          <p:spPr>
            <a:xfrm>
              <a:off x="2181797" y="3911472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-3.65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218;p19">
              <a:extLst>
                <a:ext uri="{FF2B5EF4-FFF2-40B4-BE49-F238E27FC236}">
                  <a16:creationId xmlns:a16="http://schemas.microsoft.com/office/drawing/2014/main" id="{CB7D837F-2974-EC43-9867-97D344EF3C21}"/>
                </a:ext>
              </a:extLst>
            </p:cNvPr>
            <p:cNvSpPr txBox="1"/>
            <p:nvPr/>
          </p:nvSpPr>
          <p:spPr>
            <a:xfrm>
              <a:off x="3067428" y="3901454"/>
              <a:ext cx="51959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4.74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219;p19">
              <a:extLst>
                <a:ext uri="{FF2B5EF4-FFF2-40B4-BE49-F238E27FC236}">
                  <a16:creationId xmlns:a16="http://schemas.microsoft.com/office/drawing/2014/main" id="{89240713-02BC-6242-8F54-428C53DF74BC}"/>
                </a:ext>
              </a:extLst>
            </p:cNvPr>
            <p:cNvSpPr txBox="1"/>
            <p:nvPr/>
          </p:nvSpPr>
          <p:spPr>
            <a:xfrm>
              <a:off x="2760951" y="3908361"/>
              <a:ext cx="227461" cy="323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/>
                <a:t>0</a:t>
              </a:r>
              <a:endParaRPr sz="900" dirty="0"/>
            </a:p>
          </p:txBody>
        </p:sp>
        <p:sp>
          <p:nvSpPr>
            <p:cNvPr id="42" name="Google Shape;220;p19">
              <a:extLst>
                <a:ext uri="{FF2B5EF4-FFF2-40B4-BE49-F238E27FC236}">
                  <a16:creationId xmlns:a16="http://schemas.microsoft.com/office/drawing/2014/main" id="{2B6979C3-8FFA-6B4A-B1E2-0464FB462AEC}"/>
                </a:ext>
              </a:extLst>
            </p:cNvPr>
            <p:cNvSpPr txBox="1"/>
            <p:nvPr/>
          </p:nvSpPr>
          <p:spPr>
            <a:xfrm>
              <a:off x="2676689" y="3800750"/>
              <a:ext cx="540255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</a:rPr>
                <a:t>t-value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pic>
          <p:nvPicPr>
            <p:cNvPr id="71" name="Google Shape;216;p19">
              <a:extLst>
                <a:ext uri="{FF2B5EF4-FFF2-40B4-BE49-F238E27FC236}">
                  <a16:creationId xmlns:a16="http://schemas.microsoft.com/office/drawing/2014/main" id="{03CF9AD1-29D8-0E40-BEAA-990A5D27F97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538211" y="4021526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219;p19">
              <a:extLst>
                <a:ext uri="{FF2B5EF4-FFF2-40B4-BE49-F238E27FC236}">
                  <a16:creationId xmlns:a16="http://schemas.microsoft.com/office/drawing/2014/main" id="{18AC6942-D868-684D-B79A-59856C54DC4E}"/>
                </a:ext>
              </a:extLst>
            </p:cNvPr>
            <p:cNvSpPr txBox="1"/>
            <p:nvPr/>
          </p:nvSpPr>
          <p:spPr>
            <a:xfrm>
              <a:off x="2829799" y="392660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81" name="Google Shape;216;p19">
              <a:extLst>
                <a:ext uri="{FF2B5EF4-FFF2-40B4-BE49-F238E27FC236}">
                  <a16:creationId xmlns:a16="http://schemas.microsoft.com/office/drawing/2014/main" id="{B18472DE-8062-0241-9CF2-A4AB88B07CC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68" t="74734" r="71702" b="23937"/>
            <a:stretch/>
          </p:blipFill>
          <p:spPr>
            <a:xfrm>
              <a:off x="2616492" y="2211691"/>
              <a:ext cx="672949" cy="76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219;p19">
              <a:extLst>
                <a:ext uri="{FF2B5EF4-FFF2-40B4-BE49-F238E27FC236}">
                  <a16:creationId xmlns:a16="http://schemas.microsoft.com/office/drawing/2014/main" id="{F3B47059-CA26-7549-8208-30EB3D2FAF07}"/>
                </a:ext>
              </a:extLst>
            </p:cNvPr>
            <p:cNvSpPr txBox="1"/>
            <p:nvPr/>
          </p:nvSpPr>
          <p:spPr>
            <a:xfrm>
              <a:off x="2859532" y="2112935"/>
              <a:ext cx="22746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/>
                <a:t>0</a:t>
              </a:r>
              <a:endParaRPr sz="600" dirty="0"/>
            </a:p>
          </p:txBody>
        </p:sp>
        <p:pic>
          <p:nvPicPr>
            <p:cNvPr id="83" name="Google Shape;204;p19">
              <a:extLst>
                <a:ext uri="{FF2B5EF4-FFF2-40B4-BE49-F238E27FC236}">
                  <a16:creationId xmlns:a16="http://schemas.microsoft.com/office/drawing/2014/main" id="{7220F8EA-13BC-3448-B856-BB3543479A7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718230" y="2183052"/>
              <a:ext cx="167301" cy="173252"/>
            </a:xfrm>
            <a:prstGeom prst="rect">
              <a:avLst/>
            </a:prstGeom>
            <a:noFill/>
            <a:ln w="63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9" name="Google Shape;231;p19">
              <a:extLst>
                <a:ext uri="{FF2B5EF4-FFF2-40B4-BE49-F238E27FC236}">
                  <a16:creationId xmlns:a16="http://schemas.microsoft.com/office/drawing/2014/main" id="{83AFC427-1F4E-F84A-9591-03AC2A1F70A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47029" t="35500" r="28329" b="23201"/>
            <a:stretch/>
          </p:blipFill>
          <p:spPr>
            <a:xfrm>
              <a:off x="5333662" y="1687164"/>
              <a:ext cx="354417" cy="34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232;p19">
              <a:extLst>
                <a:ext uri="{FF2B5EF4-FFF2-40B4-BE49-F238E27FC236}">
                  <a16:creationId xmlns:a16="http://schemas.microsoft.com/office/drawing/2014/main" id="{F6074A07-BBC8-3C4A-930A-5904FBBD6C72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45314" t="36256" r="29393" b="24958"/>
            <a:stretch/>
          </p:blipFill>
          <p:spPr>
            <a:xfrm>
              <a:off x="4582359" y="1696298"/>
              <a:ext cx="354427" cy="32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233;p19">
              <a:extLst>
                <a:ext uri="{FF2B5EF4-FFF2-40B4-BE49-F238E27FC236}">
                  <a16:creationId xmlns:a16="http://schemas.microsoft.com/office/drawing/2014/main" id="{2330F8BB-2895-2A46-9DFC-8718BA02C89C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33314" t="20380" r="32083" b="21290"/>
            <a:stretch/>
          </p:blipFill>
          <p:spPr>
            <a:xfrm>
              <a:off x="6116797" y="1716083"/>
              <a:ext cx="354416" cy="3072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3D4CA8E-6C50-9F4C-A1A4-A6FF2879A95C}"/>
                </a:ext>
              </a:extLst>
            </p:cNvPr>
            <p:cNvCxnSpPr>
              <a:cxnSpLocks/>
            </p:cNvCxnSpPr>
            <p:nvPr/>
          </p:nvCxnSpPr>
          <p:spPr>
            <a:xfrm>
              <a:off x="4704608" y="3889471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Google Shape;221;p19">
              <a:extLst>
                <a:ext uri="{FF2B5EF4-FFF2-40B4-BE49-F238E27FC236}">
                  <a16:creationId xmlns:a16="http://schemas.microsoft.com/office/drawing/2014/main" id="{D5AC892C-88CD-1F48-99CD-C4B267BBD2C2}"/>
                </a:ext>
              </a:extLst>
            </p:cNvPr>
            <p:cNvSpPr txBox="1"/>
            <p:nvPr/>
          </p:nvSpPr>
          <p:spPr>
            <a:xfrm>
              <a:off x="4835487" y="3824492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713FD55-36C7-3B45-9C3A-2A07FA2CEF7A}"/>
                </a:ext>
              </a:extLst>
            </p:cNvPr>
            <p:cNvCxnSpPr>
              <a:cxnSpLocks/>
            </p:cNvCxnSpPr>
            <p:nvPr/>
          </p:nvCxnSpPr>
          <p:spPr>
            <a:xfrm>
              <a:off x="4663069" y="2077136"/>
              <a:ext cx="17392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Google Shape;221;p19">
              <a:extLst>
                <a:ext uri="{FF2B5EF4-FFF2-40B4-BE49-F238E27FC236}">
                  <a16:creationId xmlns:a16="http://schemas.microsoft.com/office/drawing/2014/main" id="{549BF09F-3DCB-AB4D-BE5F-64963F1B5BA0}"/>
                </a:ext>
              </a:extLst>
            </p:cNvPr>
            <p:cNvSpPr txBox="1"/>
            <p:nvPr/>
          </p:nvSpPr>
          <p:spPr>
            <a:xfrm>
              <a:off x="4793948" y="2012157"/>
              <a:ext cx="147744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</a:rPr>
                <a:t>Orientation</a:t>
              </a:r>
              <a:r>
                <a:rPr lang="en" sz="800" dirty="0">
                  <a:solidFill>
                    <a:srgbClr val="FFFFFF"/>
                  </a:solidFill>
                </a:rPr>
                <a:t> guide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7C8060-816F-6947-B53E-03FD4A388A3E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68" y="158628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0BE3AA5-58A9-8148-936F-FAE734ABAEF8}"/>
                </a:ext>
              </a:extLst>
            </p:cNvPr>
            <p:cNvSpPr/>
            <p:nvPr/>
          </p:nvSpPr>
          <p:spPr>
            <a:xfrm>
              <a:off x="4449855" y="144627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8478E37-FDEA-854A-8740-C1AAE225ECC7}"/>
                </a:ext>
              </a:extLst>
            </p:cNvPr>
            <p:cNvSpPr/>
            <p:nvPr/>
          </p:nvSpPr>
          <p:spPr>
            <a:xfrm>
              <a:off x="4597523" y="144711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Google Shape;221;p19">
              <a:extLst>
                <a:ext uri="{FF2B5EF4-FFF2-40B4-BE49-F238E27FC236}">
                  <a16:creationId xmlns:a16="http://schemas.microsoft.com/office/drawing/2014/main" id="{C603AE88-B420-FB4E-92A2-AE6CBAFE346B}"/>
                </a:ext>
              </a:extLst>
            </p:cNvPr>
            <p:cNvSpPr txBox="1"/>
            <p:nvPr/>
          </p:nvSpPr>
          <p:spPr>
            <a:xfrm>
              <a:off x="4470705" y="134461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4BF802D-68C1-1C42-A0F9-6119F8CAFA21}"/>
                </a:ext>
              </a:extLst>
            </p:cNvPr>
            <p:cNvSpPr/>
            <p:nvPr/>
          </p:nvSpPr>
          <p:spPr>
            <a:xfrm>
              <a:off x="4462906" y="3218255"/>
              <a:ext cx="119624" cy="1129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A3D632A-5F02-BF4C-9BF2-9886F73EBC51}"/>
                </a:ext>
              </a:extLst>
            </p:cNvPr>
            <p:cNvSpPr/>
            <p:nvPr/>
          </p:nvSpPr>
          <p:spPr>
            <a:xfrm>
              <a:off x="4610574" y="3219091"/>
              <a:ext cx="119624" cy="1129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Google Shape;221;p19">
              <a:extLst>
                <a:ext uri="{FF2B5EF4-FFF2-40B4-BE49-F238E27FC236}">
                  <a16:creationId xmlns:a16="http://schemas.microsoft.com/office/drawing/2014/main" id="{6B8CA78C-2A67-5B44-BFC9-23DAA24543EA}"/>
                </a:ext>
              </a:extLst>
            </p:cNvPr>
            <p:cNvSpPr txBox="1"/>
            <p:nvPr/>
          </p:nvSpPr>
          <p:spPr>
            <a:xfrm>
              <a:off x="4494141" y="3126257"/>
              <a:ext cx="2520821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</a:rPr>
                <a:t>Expansion</a:t>
              </a:r>
              <a:r>
                <a:rPr lang="en" sz="800" dirty="0">
                  <a:solidFill>
                    <a:srgbClr val="FFFFFF"/>
                  </a:solidFill>
                </a:rPr>
                <a:t> / compression. </a:t>
              </a:r>
              <a:r>
                <a:rPr lang="en-US" sz="800" dirty="0">
                  <a:solidFill>
                    <a:srgbClr val="FFFFFF"/>
                  </a:solidFill>
                </a:rPr>
                <a:t>Cluster p &lt; .05 (FWE)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EF0557B-F469-E54B-8FAF-270B53DCBBFC}"/>
                </a:ext>
              </a:extLst>
            </p:cNvPr>
            <p:cNvCxnSpPr>
              <a:cxnSpLocks/>
            </p:cNvCxnSpPr>
            <p:nvPr/>
          </p:nvCxnSpPr>
          <p:spPr>
            <a:xfrm>
              <a:off x="4455768" y="3370632"/>
              <a:ext cx="22518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10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63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</TotalTime>
  <Words>67</Words>
  <Application>Microsoft Macintosh PowerPoint</Application>
  <PresentationFormat>A4 Paper (210x297 mm)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7</cp:revision>
  <cp:lastPrinted>2021-04-09T10:06:07Z</cp:lastPrinted>
  <dcterms:created xsi:type="dcterms:W3CDTF">2021-04-08T18:24:21Z</dcterms:created>
  <dcterms:modified xsi:type="dcterms:W3CDTF">2021-04-09T10:08:42Z</dcterms:modified>
</cp:coreProperties>
</file>